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8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3ADDF-4DD6-4DD4-9966-A99C322FC316}" v="4" dt="2023-09-26T17:16:59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ckelford, Laura" userId="440dfbd9-3375-4014-8bb1-9d066caf22f8" providerId="ADAL" clId="{1733ADDF-4DD6-4DD4-9966-A99C322FC316}"/>
    <pc:docChg chg="custSel addSld delSld modSld sldOrd">
      <pc:chgData name="Shackelford, Laura" userId="440dfbd9-3375-4014-8bb1-9d066caf22f8" providerId="ADAL" clId="{1733ADDF-4DD6-4DD4-9966-A99C322FC316}" dt="2023-09-26T17:19:42.129" v="810" actId="33524"/>
      <pc:docMkLst>
        <pc:docMk/>
      </pc:docMkLst>
      <pc:sldChg chg="modSp mod">
        <pc:chgData name="Shackelford, Laura" userId="440dfbd9-3375-4014-8bb1-9d066caf22f8" providerId="ADAL" clId="{1733ADDF-4DD6-4DD4-9966-A99C322FC316}" dt="2023-09-26T15:26:09.792" v="511" actId="27636"/>
        <pc:sldMkLst>
          <pc:docMk/>
          <pc:sldMk cId="3739096542" sldId="262"/>
        </pc:sldMkLst>
        <pc:spChg chg="mod">
          <ac:chgData name="Shackelford, Laura" userId="440dfbd9-3375-4014-8bb1-9d066caf22f8" providerId="ADAL" clId="{1733ADDF-4DD6-4DD4-9966-A99C322FC316}" dt="2023-09-26T15:26:09.792" v="511" actId="27636"/>
          <ac:spMkLst>
            <pc:docMk/>
            <pc:sldMk cId="3739096542" sldId="262"/>
            <ac:spMk id="4" creationId="{BABCD12E-4A12-4594-9D46-00D5F1D4E113}"/>
          </ac:spMkLst>
        </pc:spChg>
      </pc:sldChg>
      <pc:sldChg chg="modSp mod">
        <pc:chgData name="Shackelford, Laura" userId="440dfbd9-3375-4014-8bb1-9d066caf22f8" providerId="ADAL" clId="{1733ADDF-4DD6-4DD4-9966-A99C322FC316}" dt="2023-09-26T15:27:44.847" v="698" actId="27636"/>
        <pc:sldMkLst>
          <pc:docMk/>
          <pc:sldMk cId="1407213610" sldId="264"/>
        </pc:sldMkLst>
        <pc:spChg chg="mod">
          <ac:chgData name="Shackelford, Laura" userId="440dfbd9-3375-4014-8bb1-9d066caf22f8" providerId="ADAL" clId="{1733ADDF-4DD6-4DD4-9966-A99C322FC316}" dt="2023-09-26T15:27:44.847" v="698" actId="27636"/>
          <ac:spMkLst>
            <pc:docMk/>
            <pc:sldMk cId="1407213610" sldId="264"/>
            <ac:spMk id="4" creationId="{ED90B6D8-A361-4D5A-96D5-9CEAA01B69ED}"/>
          </ac:spMkLst>
        </pc:spChg>
      </pc:sldChg>
      <pc:sldChg chg="modSp mod">
        <pc:chgData name="Shackelford, Laura" userId="440dfbd9-3375-4014-8bb1-9d066caf22f8" providerId="ADAL" clId="{1733ADDF-4DD6-4DD4-9966-A99C322FC316}" dt="2023-09-26T15:27:59.413" v="709" actId="20577"/>
        <pc:sldMkLst>
          <pc:docMk/>
          <pc:sldMk cId="1854181309" sldId="267"/>
        </pc:sldMkLst>
        <pc:spChg chg="mod">
          <ac:chgData name="Shackelford, Laura" userId="440dfbd9-3375-4014-8bb1-9d066caf22f8" providerId="ADAL" clId="{1733ADDF-4DD6-4DD4-9966-A99C322FC316}" dt="2023-09-26T15:27:59.413" v="709" actId="20577"/>
          <ac:spMkLst>
            <pc:docMk/>
            <pc:sldMk cId="1854181309" sldId="267"/>
            <ac:spMk id="4" creationId="{BABCD12E-4A12-4594-9D46-00D5F1D4E113}"/>
          </ac:spMkLst>
        </pc:spChg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1088630911" sldId="269"/>
        </pc:sldMkLst>
      </pc:sldChg>
      <pc:sldChg chg="add del">
        <pc:chgData name="Shackelford, Laura" userId="440dfbd9-3375-4014-8bb1-9d066caf22f8" providerId="ADAL" clId="{1733ADDF-4DD6-4DD4-9966-A99C322FC316}" dt="2023-09-26T15:30:59.007" v="715"/>
        <pc:sldMkLst>
          <pc:docMk/>
          <pc:sldMk cId="1845118688" sldId="270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1813272379" sldId="271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1255162487" sldId="272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958953582" sldId="273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477174043" sldId="274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4045493540" sldId="275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2087330167" sldId="276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1365213145" sldId="277"/>
        </pc:sldMkLst>
      </pc:sldChg>
      <pc:sldChg chg="del">
        <pc:chgData name="Shackelford, Laura" userId="440dfbd9-3375-4014-8bb1-9d066caf22f8" providerId="ADAL" clId="{1733ADDF-4DD6-4DD4-9966-A99C322FC316}" dt="2023-09-26T15:30:42.018" v="713" actId="2696"/>
        <pc:sldMkLst>
          <pc:docMk/>
          <pc:sldMk cId="90618791" sldId="278"/>
        </pc:sldMkLst>
      </pc:sldChg>
      <pc:sldChg chg="addSp delSp modSp new mod">
        <pc:chgData name="Shackelford, Laura" userId="440dfbd9-3375-4014-8bb1-9d066caf22f8" providerId="ADAL" clId="{1733ADDF-4DD6-4DD4-9966-A99C322FC316}" dt="2023-09-26T15:25:22.721" v="382" actId="1076"/>
        <pc:sldMkLst>
          <pc:docMk/>
          <pc:sldMk cId="4018196342" sldId="279"/>
        </pc:sldMkLst>
        <pc:spChg chg="del">
          <ac:chgData name="Shackelford, Laura" userId="440dfbd9-3375-4014-8bb1-9d066caf22f8" providerId="ADAL" clId="{1733ADDF-4DD6-4DD4-9966-A99C322FC316}" dt="2023-09-26T15:22:59.864" v="368" actId="478"/>
          <ac:spMkLst>
            <pc:docMk/>
            <pc:sldMk cId="4018196342" sldId="279"/>
            <ac:spMk id="2" creationId="{23DF37CC-D544-4EC6-BB62-DCB6C1C9E08D}"/>
          </ac:spMkLst>
        </pc:spChg>
        <pc:spChg chg="mod">
          <ac:chgData name="Shackelford, Laura" userId="440dfbd9-3375-4014-8bb1-9d066caf22f8" providerId="ADAL" clId="{1733ADDF-4DD6-4DD4-9966-A99C322FC316}" dt="2023-09-26T15:22:52.846" v="367" actId="20577"/>
          <ac:spMkLst>
            <pc:docMk/>
            <pc:sldMk cId="4018196342" sldId="279"/>
            <ac:spMk id="3" creationId="{5467BC4F-11FA-4E09-EA47-F1B7F81A1781}"/>
          </ac:spMkLst>
        </pc:spChg>
        <pc:spChg chg="del">
          <ac:chgData name="Shackelford, Laura" userId="440dfbd9-3375-4014-8bb1-9d066caf22f8" providerId="ADAL" clId="{1733ADDF-4DD6-4DD4-9966-A99C322FC316}" dt="2023-09-26T15:23:01.808" v="369" actId="478"/>
          <ac:spMkLst>
            <pc:docMk/>
            <pc:sldMk cId="4018196342" sldId="279"/>
            <ac:spMk id="4" creationId="{4DC8CCAC-83F0-C96F-6D0B-2809FD5A3DBC}"/>
          </ac:spMkLst>
        </pc:spChg>
        <pc:picChg chg="add mod">
          <ac:chgData name="Shackelford, Laura" userId="440dfbd9-3375-4014-8bb1-9d066caf22f8" providerId="ADAL" clId="{1733ADDF-4DD6-4DD4-9966-A99C322FC316}" dt="2023-09-26T15:23:55.560" v="373" actId="1076"/>
          <ac:picMkLst>
            <pc:docMk/>
            <pc:sldMk cId="4018196342" sldId="279"/>
            <ac:picMk id="6" creationId="{8C0C11DE-FCA7-185C-F892-72DD5CE66D3F}"/>
          </ac:picMkLst>
        </pc:picChg>
        <pc:picChg chg="add mod">
          <ac:chgData name="Shackelford, Laura" userId="440dfbd9-3375-4014-8bb1-9d066caf22f8" providerId="ADAL" clId="{1733ADDF-4DD6-4DD4-9966-A99C322FC316}" dt="2023-09-26T15:25:16.332" v="380" actId="1076"/>
          <ac:picMkLst>
            <pc:docMk/>
            <pc:sldMk cId="4018196342" sldId="279"/>
            <ac:picMk id="8" creationId="{D57C18CE-76E1-B03D-F26D-1640F3C12540}"/>
          </ac:picMkLst>
        </pc:picChg>
        <pc:picChg chg="add mod">
          <ac:chgData name="Shackelford, Laura" userId="440dfbd9-3375-4014-8bb1-9d066caf22f8" providerId="ADAL" clId="{1733ADDF-4DD6-4DD4-9966-A99C322FC316}" dt="2023-09-26T15:25:22.721" v="382" actId="1076"/>
          <ac:picMkLst>
            <pc:docMk/>
            <pc:sldMk cId="4018196342" sldId="279"/>
            <ac:picMk id="10" creationId="{08D5C078-D882-7207-9F81-6615868A8BC5}"/>
          </ac:picMkLst>
        </pc:picChg>
      </pc:sldChg>
      <pc:sldChg chg="modSp add mod ord">
        <pc:chgData name="Shackelford, Laura" userId="440dfbd9-3375-4014-8bb1-9d066caf22f8" providerId="ADAL" clId="{1733ADDF-4DD6-4DD4-9966-A99C322FC316}" dt="2023-09-26T17:19:42.129" v="810" actId="33524"/>
        <pc:sldMkLst>
          <pc:docMk/>
          <pc:sldMk cId="157642584" sldId="280"/>
        </pc:sldMkLst>
        <pc:spChg chg="mod">
          <ac:chgData name="Shackelford, Laura" userId="440dfbd9-3375-4014-8bb1-9d066caf22f8" providerId="ADAL" clId="{1733ADDF-4DD6-4DD4-9966-A99C322FC316}" dt="2023-09-26T17:19:42.129" v="810" actId="33524"/>
          <ac:spMkLst>
            <pc:docMk/>
            <pc:sldMk cId="157642584" sldId="280"/>
            <ac:spMk id="4" creationId="{BABCD12E-4A12-4594-9D46-00D5F1D4E113}"/>
          </ac:spMkLst>
        </pc:spChg>
      </pc:sldChg>
      <pc:sldChg chg="new del">
        <pc:chgData name="Shackelford, Laura" userId="440dfbd9-3375-4014-8bb1-9d066caf22f8" providerId="ADAL" clId="{1733ADDF-4DD6-4DD4-9966-A99C322FC316}" dt="2023-09-26T15:31:02.579" v="716" actId="2696"/>
        <pc:sldMkLst>
          <pc:docMk/>
          <pc:sldMk cId="1239062605" sldId="281"/>
        </pc:sldMkLst>
      </pc:sldChg>
    </pc:docChg>
  </pc:docChgLst>
  <pc:docChgLst>
    <pc:chgData name="Shackelford, Laura" userId="440dfbd9-3375-4014-8bb1-9d066caf22f8" providerId="ADAL" clId="{9B5C706D-36C2-4F12-9CCA-B54457A222D0}"/>
    <pc:docChg chg="undo custSel addSld delSld modSld sldOrd">
      <pc:chgData name="Shackelford, Laura" userId="440dfbd9-3375-4014-8bb1-9d066caf22f8" providerId="ADAL" clId="{9B5C706D-36C2-4F12-9CCA-B54457A222D0}" dt="2023-08-01T15:39:08.553" v="1636" actId="1076"/>
      <pc:docMkLst>
        <pc:docMk/>
      </pc:docMkLst>
      <pc:sldChg chg="modSp mod">
        <pc:chgData name="Shackelford, Laura" userId="440dfbd9-3375-4014-8bb1-9d066caf22f8" providerId="ADAL" clId="{9B5C706D-36C2-4F12-9CCA-B54457A222D0}" dt="2023-08-01T15:20:18.311" v="20" actId="20577"/>
        <pc:sldMkLst>
          <pc:docMk/>
          <pc:sldMk cId="1407213610" sldId="264"/>
        </pc:sldMkLst>
        <pc:spChg chg="mod">
          <ac:chgData name="Shackelford, Laura" userId="440dfbd9-3375-4014-8bb1-9d066caf22f8" providerId="ADAL" clId="{9B5C706D-36C2-4F12-9CCA-B54457A222D0}" dt="2023-08-01T15:20:18.311" v="20" actId="20577"/>
          <ac:spMkLst>
            <pc:docMk/>
            <pc:sldMk cId="1407213610" sldId="264"/>
            <ac:spMk id="4" creationId="{ED90B6D8-A361-4D5A-96D5-9CEAA01B69ED}"/>
          </ac:spMkLst>
        </pc:spChg>
      </pc:sldChg>
      <pc:sldChg chg="delSp modSp mod">
        <pc:chgData name="Shackelford, Laura" userId="440dfbd9-3375-4014-8bb1-9d066caf22f8" providerId="ADAL" clId="{9B5C706D-36C2-4F12-9CCA-B54457A222D0}" dt="2023-08-01T15:30:47.846" v="1469" actId="1076"/>
        <pc:sldMkLst>
          <pc:docMk/>
          <pc:sldMk cId="1088630911" sldId="269"/>
        </pc:sldMkLst>
        <pc:spChg chg="mod">
          <ac:chgData name="Shackelford, Laura" userId="440dfbd9-3375-4014-8bb1-9d066caf22f8" providerId="ADAL" clId="{9B5C706D-36C2-4F12-9CCA-B54457A222D0}" dt="2023-08-01T15:30:45.173" v="1468" actId="33524"/>
          <ac:spMkLst>
            <pc:docMk/>
            <pc:sldMk cId="1088630911" sldId="269"/>
            <ac:spMk id="4" creationId="{BABCD12E-4A12-4594-9D46-00D5F1D4E113}"/>
          </ac:spMkLst>
        </pc:spChg>
        <pc:picChg chg="mod">
          <ac:chgData name="Shackelford, Laura" userId="440dfbd9-3375-4014-8bb1-9d066caf22f8" providerId="ADAL" clId="{9B5C706D-36C2-4F12-9CCA-B54457A222D0}" dt="2023-08-01T15:30:47.846" v="1469" actId="1076"/>
          <ac:picMkLst>
            <pc:docMk/>
            <pc:sldMk cId="1088630911" sldId="269"/>
            <ac:picMk id="2" creationId="{46B68399-EFF8-4892-8A34-0E2173CDEC40}"/>
          </ac:picMkLst>
        </pc:picChg>
        <pc:picChg chg="del">
          <ac:chgData name="Shackelford, Laura" userId="440dfbd9-3375-4014-8bb1-9d066caf22f8" providerId="ADAL" clId="{9B5C706D-36C2-4F12-9CCA-B54457A222D0}" dt="2023-08-01T15:20:53.403" v="45" actId="478"/>
          <ac:picMkLst>
            <pc:docMk/>
            <pc:sldMk cId="1088630911" sldId="269"/>
            <ac:picMk id="3" creationId="{6C1E4CDE-505E-4392-BFED-5078A3485D0C}"/>
          </ac:picMkLst>
        </pc:picChg>
        <pc:picChg chg="del">
          <ac:chgData name="Shackelford, Laura" userId="440dfbd9-3375-4014-8bb1-9d066caf22f8" providerId="ADAL" clId="{9B5C706D-36C2-4F12-9CCA-B54457A222D0}" dt="2023-08-01T15:20:56.331" v="47" actId="478"/>
          <ac:picMkLst>
            <pc:docMk/>
            <pc:sldMk cId="1088630911" sldId="269"/>
            <ac:picMk id="5" creationId="{4449216F-03E2-4C64-90BD-8D6CC7A988CE}"/>
          </ac:picMkLst>
        </pc:picChg>
        <pc:picChg chg="del mod">
          <ac:chgData name="Shackelford, Laura" userId="440dfbd9-3375-4014-8bb1-9d066caf22f8" providerId="ADAL" clId="{9B5C706D-36C2-4F12-9CCA-B54457A222D0}" dt="2023-08-01T15:20:57.756" v="48" actId="478"/>
          <ac:picMkLst>
            <pc:docMk/>
            <pc:sldMk cId="1088630911" sldId="269"/>
            <ac:picMk id="7" creationId="{0B124A31-DC5D-4FF7-819D-E658D9D48048}"/>
          </ac:picMkLst>
        </pc:picChg>
        <pc:picChg chg="del mod">
          <ac:chgData name="Shackelford, Laura" userId="440dfbd9-3375-4014-8bb1-9d066caf22f8" providerId="ADAL" clId="{9B5C706D-36C2-4F12-9CCA-B54457A222D0}" dt="2023-08-01T15:20:58.687" v="50" actId="478"/>
          <ac:picMkLst>
            <pc:docMk/>
            <pc:sldMk cId="1088630911" sldId="269"/>
            <ac:picMk id="8" creationId="{813C9B1C-A8E6-490E-9039-1AF861AED054}"/>
          </ac:picMkLst>
        </pc:picChg>
      </pc:sldChg>
      <pc:sldChg chg="addSp delSp modSp mod">
        <pc:chgData name="Shackelford, Laura" userId="440dfbd9-3375-4014-8bb1-9d066caf22f8" providerId="ADAL" clId="{9B5C706D-36C2-4F12-9CCA-B54457A222D0}" dt="2023-08-01T15:31:44.529" v="1476" actId="1076"/>
        <pc:sldMkLst>
          <pc:docMk/>
          <pc:sldMk cId="1845118688" sldId="270"/>
        </pc:sldMkLst>
        <pc:spChg chg="add del mod">
          <ac:chgData name="Shackelford, Laura" userId="440dfbd9-3375-4014-8bb1-9d066caf22f8" providerId="ADAL" clId="{9B5C706D-36C2-4F12-9CCA-B54457A222D0}" dt="2023-08-01T15:31:30.408" v="1472" actId="22"/>
          <ac:spMkLst>
            <pc:docMk/>
            <pc:sldMk cId="1845118688" sldId="270"/>
            <ac:spMk id="3" creationId="{E3A549F2-1ABC-F4CC-17BE-386EA4CA5416}"/>
          </ac:spMkLst>
        </pc:spChg>
        <pc:spChg chg="mod">
          <ac:chgData name="Shackelford, Laura" userId="440dfbd9-3375-4014-8bb1-9d066caf22f8" providerId="ADAL" clId="{9B5C706D-36C2-4F12-9CCA-B54457A222D0}" dt="2023-08-01T15:31:41.536" v="1475" actId="14100"/>
          <ac:spMkLst>
            <pc:docMk/>
            <pc:sldMk cId="1845118688" sldId="270"/>
            <ac:spMk id="4" creationId="{BABCD12E-4A12-4594-9D46-00D5F1D4E113}"/>
          </ac:spMkLst>
        </pc:spChg>
        <pc:picChg chg="del mod">
          <ac:chgData name="Shackelford, Laura" userId="440dfbd9-3375-4014-8bb1-9d066caf22f8" providerId="ADAL" clId="{9B5C706D-36C2-4F12-9CCA-B54457A222D0}" dt="2023-08-01T15:25:23.490" v="595" actId="478"/>
          <ac:picMkLst>
            <pc:docMk/>
            <pc:sldMk cId="1845118688" sldId="270"/>
            <ac:picMk id="5" creationId="{4257A523-41E8-41C7-A495-99734D54DE02}"/>
          </ac:picMkLst>
        </pc:picChg>
        <pc:picChg chg="add mod ord">
          <ac:chgData name="Shackelford, Laura" userId="440dfbd9-3375-4014-8bb1-9d066caf22f8" providerId="ADAL" clId="{9B5C706D-36C2-4F12-9CCA-B54457A222D0}" dt="2023-08-01T15:31:44.529" v="1476" actId="1076"/>
          <ac:picMkLst>
            <pc:docMk/>
            <pc:sldMk cId="1845118688" sldId="270"/>
            <ac:picMk id="7" creationId="{D33259C5-063F-FAFC-0C48-4CCDA46CAC3F}"/>
          </ac:picMkLst>
        </pc:picChg>
      </pc:sldChg>
      <pc:sldChg chg="addSp delSp modSp new mod">
        <pc:chgData name="Shackelford, Laura" userId="440dfbd9-3375-4014-8bb1-9d066caf22f8" providerId="ADAL" clId="{9B5C706D-36C2-4F12-9CCA-B54457A222D0}" dt="2023-08-01T15:30:54.908" v="1471" actId="5793"/>
        <pc:sldMkLst>
          <pc:docMk/>
          <pc:sldMk cId="1813272379" sldId="271"/>
        </pc:sldMkLst>
        <pc:spChg chg="del">
          <ac:chgData name="Shackelford, Laura" userId="440dfbd9-3375-4014-8bb1-9d066caf22f8" providerId="ADAL" clId="{9B5C706D-36C2-4F12-9CCA-B54457A222D0}" dt="2023-08-01T15:22:33.980" v="336" actId="478"/>
          <ac:spMkLst>
            <pc:docMk/>
            <pc:sldMk cId="1813272379" sldId="271"/>
            <ac:spMk id="2" creationId="{5C1511F1-F609-5FA4-B4D2-F61E70C39AAD}"/>
          </ac:spMkLst>
        </pc:spChg>
        <pc:spChg chg="mod">
          <ac:chgData name="Shackelford, Laura" userId="440dfbd9-3375-4014-8bb1-9d066caf22f8" providerId="ADAL" clId="{9B5C706D-36C2-4F12-9CCA-B54457A222D0}" dt="2023-08-01T15:30:54.908" v="1471" actId="5793"/>
          <ac:spMkLst>
            <pc:docMk/>
            <pc:sldMk cId="1813272379" sldId="271"/>
            <ac:spMk id="3" creationId="{72B834F8-DB8C-E01B-E581-7136E8224FA1}"/>
          </ac:spMkLst>
        </pc:spChg>
        <pc:spChg chg="del">
          <ac:chgData name="Shackelford, Laura" userId="440dfbd9-3375-4014-8bb1-9d066caf22f8" providerId="ADAL" clId="{9B5C706D-36C2-4F12-9CCA-B54457A222D0}" dt="2023-08-01T15:23:27.603" v="338" actId="478"/>
          <ac:spMkLst>
            <pc:docMk/>
            <pc:sldMk cId="1813272379" sldId="271"/>
            <ac:spMk id="4" creationId="{019236E3-CEFA-0EF9-A1AC-2A9AC5B7AA5D}"/>
          </ac:spMkLst>
        </pc:spChg>
        <pc:picChg chg="add mod">
          <ac:chgData name="Shackelford, Laura" userId="440dfbd9-3375-4014-8bb1-9d066caf22f8" providerId="ADAL" clId="{9B5C706D-36C2-4F12-9CCA-B54457A222D0}" dt="2023-08-01T15:23:38.087" v="342" actId="1076"/>
          <ac:picMkLst>
            <pc:docMk/>
            <pc:sldMk cId="1813272379" sldId="271"/>
            <ac:picMk id="6" creationId="{0B94B099-811A-95DE-FB2C-BC5F4DE7F7EC}"/>
          </ac:picMkLst>
        </pc:picChg>
      </pc:sldChg>
      <pc:sldChg chg="addSp delSp modSp new mod ord">
        <pc:chgData name="Shackelford, Laura" userId="440dfbd9-3375-4014-8bb1-9d066caf22f8" providerId="ADAL" clId="{9B5C706D-36C2-4F12-9CCA-B54457A222D0}" dt="2023-08-01T15:33:10.241" v="1485" actId="14100"/>
        <pc:sldMkLst>
          <pc:docMk/>
          <pc:sldMk cId="1255162487" sldId="272"/>
        </pc:sldMkLst>
        <pc:spChg chg="del">
          <ac:chgData name="Shackelford, Laura" userId="440dfbd9-3375-4014-8bb1-9d066caf22f8" providerId="ADAL" clId="{9B5C706D-36C2-4F12-9CCA-B54457A222D0}" dt="2023-08-01T15:32:21.795" v="1479" actId="478"/>
          <ac:spMkLst>
            <pc:docMk/>
            <pc:sldMk cId="1255162487" sldId="272"/>
            <ac:spMk id="2" creationId="{C0597B16-ECA4-1653-FCA2-771F517C471C}"/>
          </ac:spMkLst>
        </pc:spChg>
        <pc:spChg chg="del">
          <ac:chgData name="Shackelford, Laura" userId="440dfbd9-3375-4014-8bb1-9d066caf22f8" providerId="ADAL" clId="{9B5C706D-36C2-4F12-9CCA-B54457A222D0}" dt="2023-08-01T15:32:14.309" v="1477" actId="22"/>
          <ac:spMkLst>
            <pc:docMk/>
            <pc:sldMk cId="1255162487" sldId="272"/>
            <ac:spMk id="3" creationId="{F2DBD221-F792-7005-4F7E-3207C0F1EF09}"/>
          </ac:spMkLst>
        </pc:spChg>
        <pc:spChg chg="mod">
          <ac:chgData name="Shackelford, Laura" userId="440dfbd9-3375-4014-8bb1-9d066caf22f8" providerId="ADAL" clId="{9B5C706D-36C2-4F12-9CCA-B54457A222D0}" dt="2023-08-01T15:32:36.381" v="1481" actId="1076"/>
          <ac:spMkLst>
            <pc:docMk/>
            <pc:sldMk cId="1255162487" sldId="272"/>
            <ac:spMk id="4" creationId="{BB4BA71F-BBFE-0641-CBD3-23A583690603}"/>
          </ac:spMkLst>
        </pc:spChg>
        <pc:picChg chg="add mod ord">
          <ac:chgData name="Shackelford, Laura" userId="440dfbd9-3375-4014-8bb1-9d066caf22f8" providerId="ADAL" clId="{9B5C706D-36C2-4F12-9CCA-B54457A222D0}" dt="2023-08-01T15:32:40.011" v="1482" actId="1076"/>
          <ac:picMkLst>
            <pc:docMk/>
            <pc:sldMk cId="1255162487" sldId="272"/>
            <ac:picMk id="6" creationId="{3708ADFA-3D91-D8AB-1F22-E10DD5595B57}"/>
          </ac:picMkLst>
        </pc:picChg>
        <pc:picChg chg="add mod">
          <ac:chgData name="Shackelford, Laura" userId="440dfbd9-3375-4014-8bb1-9d066caf22f8" providerId="ADAL" clId="{9B5C706D-36C2-4F12-9CCA-B54457A222D0}" dt="2023-08-01T15:33:10.241" v="1485" actId="14100"/>
          <ac:picMkLst>
            <pc:docMk/>
            <pc:sldMk cId="1255162487" sldId="272"/>
            <ac:picMk id="8" creationId="{28435DB9-745D-ED4E-87F9-6D0D2084ECBA}"/>
          </ac:picMkLst>
        </pc:picChg>
      </pc:sldChg>
      <pc:sldChg chg="addSp delSp modSp add mod ord">
        <pc:chgData name="Shackelford, Laura" userId="440dfbd9-3375-4014-8bb1-9d066caf22f8" providerId="ADAL" clId="{9B5C706D-36C2-4F12-9CCA-B54457A222D0}" dt="2023-08-01T15:34:49.403" v="1565" actId="20577"/>
        <pc:sldMkLst>
          <pc:docMk/>
          <pc:sldMk cId="958953582" sldId="273"/>
        </pc:sldMkLst>
        <pc:spChg chg="mod">
          <ac:chgData name="Shackelford, Laura" userId="440dfbd9-3375-4014-8bb1-9d066caf22f8" providerId="ADAL" clId="{9B5C706D-36C2-4F12-9CCA-B54457A222D0}" dt="2023-08-01T15:34:49.403" v="1565" actId="20577"/>
          <ac:spMkLst>
            <pc:docMk/>
            <pc:sldMk cId="958953582" sldId="273"/>
            <ac:spMk id="4" creationId="{BABCD12E-4A12-4594-9D46-00D5F1D4E113}"/>
          </ac:spMkLst>
        </pc:spChg>
        <pc:picChg chg="del">
          <ac:chgData name="Shackelford, Laura" userId="440dfbd9-3375-4014-8bb1-9d066caf22f8" providerId="ADAL" clId="{9B5C706D-36C2-4F12-9CCA-B54457A222D0}" dt="2023-08-01T15:33:15.551" v="1486" actId="478"/>
          <ac:picMkLst>
            <pc:docMk/>
            <pc:sldMk cId="958953582" sldId="273"/>
            <ac:picMk id="2" creationId="{46B68399-EFF8-4892-8A34-0E2173CDEC40}"/>
          </ac:picMkLst>
        </pc:picChg>
        <pc:picChg chg="add mod">
          <ac:chgData name="Shackelford, Laura" userId="440dfbd9-3375-4014-8bb1-9d066caf22f8" providerId="ADAL" clId="{9B5C706D-36C2-4F12-9CCA-B54457A222D0}" dt="2023-08-01T15:33:43.893" v="1489" actId="14100"/>
          <ac:picMkLst>
            <pc:docMk/>
            <pc:sldMk cId="958953582" sldId="273"/>
            <ac:picMk id="5" creationId="{536B3D44-B305-ACD0-350A-056BF9CF9938}"/>
          </ac:picMkLst>
        </pc:picChg>
        <pc:picChg chg="add mod">
          <ac:chgData name="Shackelford, Laura" userId="440dfbd9-3375-4014-8bb1-9d066caf22f8" providerId="ADAL" clId="{9B5C706D-36C2-4F12-9CCA-B54457A222D0}" dt="2023-08-01T15:34:27.724" v="1492" actId="1076"/>
          <ac:picMkLst>
            <pc:docMk/>
            <pc:sldMk cId="958953582" sldId="273"/>
            <ac:picMk id="7" creationId="{84008FD9-8F0F-CD49-78E7-52D3A3A4AF37}"/>
          </ac:picMkLst>
        </pc:picChg>
      </pc:sldChg>
      <pc:sldChg chg="delSp modSp new mod">
        <pc:chgData name="Shackelford, Laura" userId="440dfbd9-3375-4014-8bb1-9d066caf22f8" providerId="ADAL" clId="{9B5C706D-36C2-4F12-9CCA-B54457A222D0}" dt="2023-08-01T15:35:06.649" v="1568" actId="478"/>
        <pc:sldMkLst>
          <pc:docMk/>
          <pc:sldMk cId="477174043" sldId="274"/>
        </pc:sldMkLst>
        <pc:spChg chg="del">
          <ac:chgData name="Shackelford, Laura" userId="440dfbd9-3375-4014-8bb1-9d066caf22f8" providerId="ADAL" clId="{9B5C706D-36C2-4F12-9CCA-B54457A222D0}" dt="2023-08-01T15:35:04.093" v="1567" actId="478"/>
          <ac:spMkLst>
            <pc:docMk/>
            <pc:sldMk cId="477174043" sldId="274"/>
            <ac:spMk id="2" creationId="{BB98F994-8348-040B-27EA-E90501028EA6}"/>
          </ac:spMkLst>
        </pc:spChg>
        <pc:spChg chg="mod">
          <ac:chgData name="Shackelford, Laura" userId="440dfbd9-3375-4014-8bb1-9d066caf22f8" providerId="ADAL" clId="{9B5C706D-36C2-4F12-9CCA-B54457A222D0}" dt="2023-08-01T15:34:54.377" v="1566" actId="5793"/>
          <ac:spMkLst>
            <pc:docMk/>
            <pc:sldMk cId="477174043" sldId="274"/>
            <ac:spMk id="3" creationId="{D06CF66F-BD61-F7CB-D4BE-DCBBCB79939F}"/>
          </ac:spMkLst>
        </pc:spChg>
        <pc:spChg chg="del">
          <ac:chgData name="Shackelford, Laura" userId="440dfbd9-3375-4014-8bb1-9d066caf22f8" providerId="ADAL" clId="{9B5C706D-36C2-4F12-9CCA-B54457A222D0}" dt="2023-08-01T15:35:06.649" v="1568" actId="478"/>
          <ac:spMkLst>
            <pc:docMk/>
            <pc:sldMk cId="477174043" sldId="274"/>
            <ac:spMk id="4" creationId="{2BD41E7C-B22E-D71C-270C-D111B0E698DA}"/>
          </ac:spMkLst>
        </pc:spChg>
      </pc:sldChg>
      <pc:sldChg chg="addSp delSp modSp add mod ord">
        <pc:chgData name="Shackelford, Laura" userId="440dfbd9-3375-4014-8bb1-9d066caf22f8" providerId="ADAL" clId="{9B5C706D-36C2-4F12-9CCA-B54457A222D0}" dt="2023-08-01T15:37:20.575" v="1620" actId="1076"/>
        <pc:sldMkLst>
          <pc:docMk/>
          <pc:sldMk cId="4045493540" sldId="275"/>
        </pc:sldMkLst>
        <pc:spChg chg="mod">
          <ac:chgData name="Shackelford, Laura" userId="440dfbd9-3375-4014-8bb1-9d066caf22f8" providerId="ADAL" clId="{9B5C706D-36C2-4F12-9CCA-B54457A222D0}" dt="2023-08-01T15:36:57.353" v="1616" actId="20577"/>
          <ac:spMkLst>
            <pc:docMk/>
            <pc:sldMk cId="4045493540" sldId="275"/>
            <ac:spMk id="4" creationId="{BABCD12E-4A12-4594-9D46-00D5F1D4E113}"/>
          </ac:spMkLst>
        </pc:spChg>
        <pc:picChg chg="del mod">
          <ac:chgData name="Shackelford, Laura" userId="440dfbd9-3375-4014-8bb1-9d066caf22f8" providerId="ADAL" clId="{9B5C706D-36C2-4F12-9CCA-B54457A222D0}" dt="2023-08-01T15:28:33.347" v="1166" actId="478"/>
          <ac:picMkLst>
            <pc:docMk/>
            <pc:sldMk cId="4045493540" sldId="275"/>
            <ac:picMk id="2" creationId="{46B68399-EFF8-4892-8A34-0E2173CDEC40}"/>
          </ac:picMkLst>
        </pc:picChg>
        <pc:picChg chg="add mod">
          <ac:chgData name="Shackelford, Laura" userId="440dfbd9-3375-4014-8bb1-9d066caf22f8" providerId="ADAL" clId="{9B5C706D-36C2-4F12-9CCA-B54457A222D0}" dt="2023-08-01T15:37:20.575" v="1620" actId="1076"/>
          <ac:picMkLst>
            <pc:docMk/>
            <pc:sldMk cId="4045493540" sldId="275"/>
            <ac:picMk id="5" creationId="{FBE6A138-6AC6-F72C-60B1-A7E4EFEC0101}"/>
          </ac:picMkLst>
        </pc:picChg>
        <pc:picChg chg="add mod">
          <ac:chgData name="Shackelford, Laura" userId="440dfbd9-3375-4014-8bb1-9d066caf22f8" providerId="ADAL" clId="{9B5C706D-36C2-4F12-9CCA-B54457A222D0}" dt="2023-08-01T15:37:17.583" v="1619" actId="1076"/>
          <ac:picMkLst>
            <pc:docMk/>
            <pc:sldMk cId="4045493540" sldId="275"/>
            <ac:picMk id="7" creationId="{79C640E1-1169-714B-796C-C66D02110FAA}"/>
          </ac:picMkLst>
        </pc:picChg>
      </pc:sldChg>
      <pc:sldChg chg="addSp delSp modSp new mod ord">
        <pc:chgData name="Shackelford, Laura" userId="440dfbd9-3375-4014-8bb1-9d066caf22f8" providerId="ADAL" clId="{9B5C706D-36C2-4F12-9CCA-B54457A222D0}" dt="2023-08-01T15:38:45.415" v="1633" actId="1076"/>
        <pc:sldMkLst>
          <pc:docMk/>
          <pc:sldMk cId="2087330167" sldId="276"/>
        </pc:sldMkLst>
        <pc:spChg chg="del">
          <ac:chgData name="Shackelford, Laura" userId="440dfbd9-3375-4014-8bb1-9d066caf22f8" providerId="ADAL" clId="{9B5C706D-36C2-4F12-9CCA-B54457A222D0}" dt="2023-08-01T15:37:43.773" v="1621" actId="478"/>
          <ac:spMkLst>
            <pc:docMk/>
            <pc:sldMk cId="2087330167" sldId="276"/>
            <ac:spMk id="2" creationId="{016CE512-06CE-0A23-12F9-06B3BFE9EE94}"/>
          </ac:spMkLst>
        </pc:spChg>
        <pc:spChg chg="mod">
          <ac:chgData name="Shackelford, Laura" userId="440dfbd9-3375-4014-8bb1-9d066caf22f8" providerId="ADAL" clId="{9B5C706D-36C2-4F12-9CCA-B54457A222D0}" dt="2023-08-01T15:29:03.208" v="1265" actId="20577"/>
          <ac:spMkLst>
            <pc:docMk/>
            <pc:sldMk cId="2087330167" sldId="276"/>
            <ac:spMk id="3" creationId="{84F38FDA-7867-F2F7-EB75-971CEAE62ED3}"/>
          </ac:spMkLst>
        </pc:spChg>
        <pc:spChg chg="del">
          <ac:chgData name="Shackelford, Laura" userId="440dfbd9-3375-4014-8bb1-9d066caf22f8" providerId="ADAL" clId="{9B5C706D-36C2-4F12-9CCA-B54457A222D0}" dt="2023-08-01T15:37:45.424" v="1622" actId="478"/>
          <ac:spMkLst>
            <pc:docMk/>
            <pc:sldMk cId="2087330167" sldId="276"/>
            <ac:spMk id="4" creationId="{DC965D90-E6E7-3C1C-03D0-D6CD42FEBA41}"/>
          </ac:spMkLst>
        </pc:spChg>
        <pc:picChg chg="add mod">
          <ac:chgData name="Shackelford, Laura" userId="440dfbd9-3375-4014-8bb1-9d066caf22f8" providerId="ADAL" clId="{9B5C706D-36C2-4F12-9CCA-B54457A222D0}" dt="2023-08-01T15:38:41.795" v="1632" actId="1076"/>
          <ac:picMkLst>
            <pc:docMk/>
            <pc:sldMk cId="2087330167" sldId="276"/>
            <ac:picMk id="6" creationId="{A258B7BB-E13C-A3AD-D2CD-F9A3856166DC}"/>
          </ac:picMkLst>
        </pc:picChg>
        <pc:picChg chg="add del">
          <ac:chgData name="Shackelford, Laura" userId="440dfbd9-3375-4014-8bb1-9d066caf22f8" providerId="ADAL" clId="{9B5C706D-36C2-4F12-9CCA-B54457A222D0}" dt="2023-08-01T15:38:15.943" v="1627" actId="22"/>
          <ac:picMkLst>
            <pc:docMk/>
            <pc:sldMk cId="2087330167" sldId="276"/>
            <ac:picMk id="8" creationId="{73E2F57A-96CF-FE15-C345-74E0D649EFB6}"/>
          </ac:picMkLst>
        </pc:picChg>
        <pc:picChg chg="add mod">
          <ac:chgData name="Shackelford, Laura" userId="440dfbd9-3375-4014-8bb1-9d066caf22f8" providerId="ADAL" clId="{9B5C706D-36C2-4F12-9CCA-B54457A222D0}" dt="2023-08-01T15:38:45.415" v="1633" actId="1076"/>
          <ac:picMkLst>
            <pc:docMk/>
            <pc:sldMk cId="2087330167" sldId="276"/>
            <ac:picMk id="10" creationId="{8473B6B5-001E-7A0D-32FC-B0C546F666CC}"/>
          </ac:picMkLst>
        </pc:picChg>
      </pc:sldChg>
      <pc:sldChg chg="addSp delSp modSp new mod">
        <pc:chgData name="Shackelford, Laura" userId="440dfbd9-3375-4014-8bb1-9d066caf22f8" providerId="ADAL" clId="{9B5C706D-36C2-4F12-9CCA-B54457A222D0}" dt="2023-08-01T15:39:08.553" v="1636" actId="1076"/>
        <pc:sldMkLst>
          <pc:docMk/>
          <pc:sldMk cId="1365213145" sldId="277"/>
        </pc:sldMkLst>
        <pc:spChg chg="mod">
          <ac:chgData name="Shackelford, Laura" userId="440dfbd9-3375-4014-8bb1-9d066caf22f8" providerId="ADAL" clId="{9B5C706D-36C2-4F12-9CCA-B54457A222D0}" dt="2023-08-01T15:29:51.325" v="1427" actId="1076"/>
          <ac:spMkLst>
            <pc:docMk/>
            <pc:sldMk cId="1365213145" sldId="277"/>
            <ac:spMk id="2" creationId="{D4DA419B-53CE-22B0-C454-6C7496B5713F}"/>
          </ac:spMkLst>
        </pc:spChg>
        <pc:spChg chg="del">
          <ac:chgData name="Shackelford, Laura" userId="440dfbd9-3375-4014-8bb1-9d066caf22f8" providerId="ADAL" clId="{9B5C706D-36C2-4F12-9CCA-B54457A222D0}" dt="2023-08-01T15:39:03.130" v="1634" actId="22"/>
          <ac:spMkLst>
            <pc:docMk/>
            <pc:sldMk cId="1365213145" sldId="277"/>
            <ac:spMk id="3" creationId="{E8FF51BC-EAD6-A0B3-7D03-F4E5D476327E}"/>
          </ac:spMkLst>
        </pc:spChg>
        <pc:spChg chg="del">
          <ac:chgData name="Shackelford, Laura" userId="440dfbd9-3375-4014-8bb1-9d066caf22f8" providerId="ADAL" clId="{9B5C706D-36C2-4F12-9CCA-B54457A222D0}" dt="2023-08-01T15:29:47.626" v="1426" actId="478"/>
          <ac:spMkLst>
            <pc:docMk/>
            <pc:sldMk cId="1365213145" sldId="277"/>
            <ac:spMk id="4" creationId="{18250A74-971B-B0A8-9C50-D2F5962B5941}"/>
          </ac:spMkLst>
        </pc:spChg>
        <pc:picChg chg="add mod ord">
          <ac:chgData name="Shackelford, Laura" userId="440dfbd9-3375-4014-8bb1-9d066caf22f8" providerId="ADAL" clId="{9B5C706D-36C2-4F12-9CCA-B54457A222D0}" dt="2023-08-01T15:39:08.553" v="1636" actId="1076"/>
          <ac:picMkLst>
            <pc:docMk/>
            <pc:sldMk cId="1365213145" sldId="277"/>
            <ac:picMk id="6" creationId="{E580394C-F472-ED93-3ED9-44F91F2C99D8}"/>
          </ac:picMkLst>
        </pc:picChg>
      </pc:sldChg>
      <pc:sldChg chg="modSp new mod">
        <pc:chgData name="Shackelford, Laura" userId="440dfbd9-3375-4014-8bb1-9d066caf22f8" providerId="ADAL" clId="{9B5C706D-36C2-4F12-9CCA-B54457A222D0}" dt="2023-08-01T15:30:26.148" v="1467" actId="20577"/>
        <pc:sldMkLst>
          <pc:docMk/>
          <pc:sldMk cId="90618791" sldId="278"/>
        </pc:sldMkLst>
        <pc:spChg chg="mod">
          <ac:chgData name="Shackelford, Laura" userId="440dfbd9-3375-4014-8bb1-9d066caf22f8" providerId="ADAL" clId="{9B5C706D-36C2-4F12-9CCA-B54457A222D0}" dt="2023-08-01T15:30:26.148" v="1467" actId="20577"/>
          <ac:spMkLst>
            <pc:docMk/>
            <pc:sldMk cId="90618791" sldId="278"/>
            <ac:spMk id="2" creationId="{65B99596-CCB1-EC12-A1A4-A43514C6957E}"/>
          </ac:spMkLst>
        </pc:spChg>
      </pc:sldChg>
      <pc:sldChg chg="new del">
        <pc:chgData name="Shackelford, Laura" userId="440dfbd9-3375-4014-8bb1-9d066caf22f8" providerId="ADAL" clId="{9B5C706D-36C2-4F12-9CCA-B54457A222D0}" dt="2023-08-01T15:30:14.391" v="1431" actId="2696"/>
        <pc:sldMkLst>
          <pc:docMk/>
          <pc:sldMk cId="189308864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EF32-B403-4570-826B-3BFF53C9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9D7D8-A5F9-469A-8FE7-1F86ECB7C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3C56-6319-44C6-8AFE-E21100FC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62F2-92BB-430B-8829-37C5DC3A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6FF9D-D3F1-4679-AF67-CCD6B478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A390-C540-4D85-A38B-D3D85722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98081-F485-4151-85B6-1D94AF30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EF62-6539-45F3-A6B2-7969B04D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26B7C-3949-44EA-8F3D-5F87C109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BFCA-37C1-45AA-86A2-6B1B2ABB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A210D-4D6E-4697-BD1C-CF7C2227A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E73E2-DD55-4717-92BB-77F67C9A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B49F6-D57F-465C-A8BC-625E9D7C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83D2D-BC86-4B26-AD5E-8BA9482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BBFC-F46F-4D9D-BB39-74397B47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A594-1098-4978-A87E-B7880E52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C2ED-29D2-4752-BFC5-4ED56871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D4D3-0CE1-454D-B4DE-2B9A0913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D6A9-0D27-4286-9D6C-5306D5E7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66B5-8B61-4FEC-92CA-345C1C30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EC48-9B52-4B78-A4A3-D13EEEB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60FBC-1233-4082-AEEE-3439F1316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7EA3-E8EB-419A-A052-9EBABDDA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BAEF-3210-4CFA-8C6B-C84E2DEF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E153-61DA-45BE-8944-394B7122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875D-CABB-4A1B-8C5F-6571094C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DACB-3F12-422D-AA15-0A3174187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71489-3C09-4381-BB74-7E7F89FD3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DEF43-BDD0-4EA5-92E6-4EF6C531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0B6BD-FA63-453B-9A5C-A15C2A2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4D558-6D45-44E9-BD5B-854BF2EC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75AA-3E99-4B5B-A6EF-B5368625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EC2F9-BC14-441E-83F6-25405F184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614C8-A693-4FC3-B133-2B3605037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4BBEB-9952-4A9A-95ED-591BDD469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DA562-C3C9-411D-A87F-C922D0108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B1195-C5E2-4448-A34D-72FF6D12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29E66-203F-4549-8AFB-DE930C58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A0303-1124-4C15-A8E1-C467C712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6403-48D1-4B3F-A5D2-D1369E9C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0D031-92C9-44B5-BC50-D881A064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1DFA0-3577-47C6-95AD-43178CE5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6BC3C-D7A2-4101-987D-BE6B00B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6C39A-73D3-4067-AA01-539543BD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B6C5E-E6B1-4A6F-B98E-2BA02F08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2E2EA-3B86-4105-9220-4647F0D6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11F5-F498-4395-AA14-A518C9CE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25CC-C797-4B53-9DDE-5976EC5B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FFB8A-AF4B-49A7-9104-7714C423B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64820-E2BB-43B9-BEFE-4F29C1F0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DF187-2A31-43EB-AC91-A1037147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12B10-7B55-48EC-B34A-E14A1E53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FF29-4CC9-45D9-BE10-6306B7AC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40F70-48CC-4B2C-9D3B-59BE05279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6FD6B-0552-42BE-9A70-5CBF26F7B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79D76-6788-4CEB-A054-2F312130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88D0E-1784-49A9-A3EB-52CD5FE9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7884D-B2E2-4F6B-81B4-55F3B58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BCEA8-DD15-4925-AAEE-64052418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45D5C-2A55-4E98-B390-D40E3EF8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DF83-DCD5-41DF-965D-E9DBFC669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630F-A680-46BA-83DF-2A1ECCA3604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0A45A-6516-40E0-9805-3A2CBDD28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F851-FBC1-450A-95FF-E03683CAC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BB0B-267F-4B62-A4E5-4EA97741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4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3FBA-13C4-45BE-B6A3-E9A8B6AB1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to the doctor at the Freeman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4BFC8-D1ED-43EA-AE07-A64705F27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4C4EF-982C-4DBD-BBBF-424AFF4B7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085" y="678872"/>
            <a:ext cx="2225068" cy="24319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0B6D8-A361-4D5A-96D5-9CEAA01B6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2237" cy="517784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Sometimes, waiting can be hard. I can bring something from home to do or I can ask for something to do while I wait.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 can ask to: </a:t>
            </a:r>
          </a:p>
          <a:p>
            <a:r>
              <a:rPr lang="en-US" sz="2800" dirty="0"/>
              <a:t>Use fidgets</a:t>
            </a:r>
          </a:p>
          <a:p>
            <a:r>
              <a:rPr lang="en-US" sz="2800" dirty="0"/>
              <a:t>Color or use putty</a:t>
            </a:r>
          </a:p>
          <a:p>
            <a:r>
              <a:rPr lang="en-US" sz="2800" dirty="0"/>
              <a:t>Play a game or do a puzzle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E613B-969D-4F71-B0CC-778C4702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36189" y="3576349"/>
            <a:ext cx="2086055" cy="286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48ACC-FF92-4734-9782-C899CFE0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84" y="290946"/>
            <a:ext cx="2484470" cy="3764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22FD1-3FB4-43E3-9602-0987E083D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82" y="3576349"/>
            <a:ext cx="2880255" cy="30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5910552" cy="4881563"/>
          </a:xfrm>
        </p:spPr>
        <p:txBody>
          <a:bodyPr>
            <a:normAutofit/>
          </a:bodyPr>
          <a:lstStyle/>
          <a:p>
            <a:r>
              <a:rPr lang="en-US" sz="2400" dirty="0"/>
              <a:t>When it is my turn, the nurse will call my name and I will go to the exam room.</a:t>
            </a:r>
          </a:p>
          <a:p>
            <a:endParaRPr lang="en-US" sz="2400" dirty="0"/>
          </a:p>
          <a:p>
            <a:r>
              <a:rPr lang="en-US" sz="2400" dirty="0"/>
              <a:t>The nurse will ask me to stand on the scale to measure my weight. I can choose whether I leave my shoes on or take my shoes off. 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94BA8-F983-4253-9DA2-5D6EBB73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328" y="632924"/>
            <a:ext cx="4921495" cy="52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4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5910552" cy="4881563"/>
          </a:xfrm>
        </p:spPr>
        <p:txBody>
          <a:bodyPr>
            <a:normAutofit/>
          </a:bodyPr>
          <a:lstStyle/>
          <a:p>
            <a:r>
              <a:rPr lang="en-US" sz="2400" dirty="0"/>
              <a:t>I will then go sit in the exam room and wait for the doctor. </a:t>
            </a:r>
          </a:p>
          <a:p>
            <a:endParaRPr lang="en-US" sz="2400" dirty="0"/>
          </a:p>
          <a:p>
            <a:r>
              <a:rPr lang="en-US" sz="2400" dirty="0"/>
              <a:t>The nurse may ask me some more questions about what medications I take and if I have been feeling okay. </a:t>
            </a:r>
          </a:p>
          <a:p>
            <a:endParaRPr lang="en-US" sz="2400" dirty="0"/>
          </a:p>
          <a:p>
            <a:r>
              <a:rPr lang="en-US" sz="2400" dirty="0"/>
              <a:t>My caregiver can help me answer questions, if I need help. 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919BD-87F3-4B31-831F-3CF8863B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97" y="944563"/>
            <a:ext cx="4543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5910552" cy="4881563"/>
          </a:xfrm>
        </p:spPr>
        <p:txBody>
          <a:bodyPr>
            <a:normAutofit/>
          </a:bodyPr>
          <a:lstStyle/>
          <a:p>
            <a:r>
              <a:rPr lang="en-US" sz="2400" dirty="0"/>
              <a:t>The nurse might put a soft bracelet around my arm to check if I am healthy. </a:t>
            </a:r>
          </a:p>
          <a:p>
            <a:endParaRPr lang="en-US" sz="2400" dirty="0"/>
          </a:p>
          <a:p>
            <a:r>
              <a:rPr lang="en-US" sz="2400" dirty="0"/>
              <a:t>When the soft bracelet is around my arm, the machine will pump air into the bracelet. I may feel some tightness around my arm. It will not be for long and it might feel tight. </a:t>
            </a:r>
          </a:p>
          <a:p>
            <a:endParaRPr lang="en-US" sz="2400" dirty="0"/>
          </a:p>
          <a:p>
            <a:r>
              <a:rPr lang="en-US" sz="2400" dirty="0"/>
              <a:t>When the soft bracelet is being used, I can ask my mom to hold my hand, squeeze a fidget ball or listen to music. 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668FE-C918-41F8-8CB3-888440D6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91" y="496888"/>
            <a:ext cx="4343400" cy="537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81F4B-40C1-4325-8635-98D85FD4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392" y="1713367"/>
            <a:ext cx="21240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4"/>
            <a:ext cx="10381848" cy="5870575"/>
          </a:xfrm>
        </p:spPr>
        <p:txBody>
          <a:bodyPr>
            <a:normAutofit/>
          </a:bodyPr>
          <a:lstStyle/>
          <a:p>
            <a:r>
              <a:rPr lang="en-US" sz="2400" dirty="0"/>
              <a:t>Next, the nurse will leave, and I will wait to see my doctor. The doctors at the Freeman Center are: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Dr. Wang                Dr. Johnson        Stephen Jannsen	   Dr. Keeton	  Dr. Rivendale</a:t>
            </a:r>
          </a:p>
          <a:p>
            <a:endParaRPr lang="en-US" sz="2400" dirty="0"/>
          </a:p>
          <a:p>
            <a:r>
              <a:rPr lang="en-US" sz="2400" dirty="0"/>
              <a:t>I can check on MyChart or my team will help me know what doctor I’m meeting today. I can also learn more about my doctors on the Freeman Center website. 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E4CDE-505E-4392-BFED-5078A348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823638"/>
            <a:ext cx="1906588" cy="2614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9216F-03E2-4C64-90BD-8D6CC7A98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38" y="1823638"/>
            <a:ext cx="1894364" cy="2614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68399-EFF8-4892-8A34-0E2173CDE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50" y="1823638"/>
            <a:ext cx="2199890" cy="2614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24A31-DC5D-4FF7-819D-E658D9D48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575" y="1823637"/>
            <a:ext cx="1753387" cy="2614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C9B1C-A8E6-490E-9039-1AF861AED0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27"/>
          <a:stretch/>
        </p:blipFill>
        <p:spPr>
          <a:xfrm>
            <a:off x="9278297" y="1823637"/>
            <a:ext cx="2089798" cy="26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57A523-41E8-41C7-A495-99734D54D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88171"/>
            <a:ext cx="6172200" cy="36721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5413" cy="4881563"/>
          </a:xfrm>
        </p:spPr>
        <p:txBody>
          <a:bodyPr>
            <a:normAutofit/>
          </a:bodyPr>
          <a:lstStyle/>
          <a:p>
            <a:r>
              <a:rPr lang="en-US" sz="2400" dirty="0"/>
              <a:t>Now that I have completed my check in for the Freeman Center, I can meet with my doctor so that I can stay healthy and safe.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511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57A523-41E8-41C7-A495-99734D54D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88171"/>
            <a:ext cx="6172200" cy="36721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5413" cy="4881563"/>
          </a:xfrm>
        </p:spPr>
        <p:txBody>
          <a:bodyPr>
            <a:normAutofit/>
          </a:bodyPr>
          <a:lstStyle/>
          <a:p>
            <a:r>
              <a:rPr lang="en-US" sz="2400" dirty="0"/>
              <a:t>Sometimes, I might have to go to the doctor. The doctor is going to check my body and make sure I am healthy and strong. </a:t>
            </a:r>
          </a:p>
          <a:p>
            <a:endParaRPr lang="en-US" sz="2400" dirty="0"/>
          </a:p>
          <a:p>
            <a:r>
              <a:rPr lang="en-US" sz="2400" dirty="0"/>
              <a:t>I will go to the University of Cincinnati Hospital to the Freeman Center to see my doctor.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6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BC4F-11FA-4E09-EA47-F1B7F81A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I leave my house, I need to make sure that I pack all of the things that I need. I may need to bring:</a:t>
            </a:r>
          </a:p>
          <a:p>
            <a:pPr>
              <a:buFontTx/>
              <a:buChar char="-"/>
            </a:pPr>
            <a:r>
              <a:rPr lang="en-US" dirty="0"/>
              <a:t>A list of my medications</a:t>
            </a:r>
          </a:p>
          <a:p>
            <a:pPr>
              <a:buFontTx/>
              <a:buChar char="-"/>
            </a:pPr>
            <a:r>
              <a:rPr lang="en-US" dirty="0"/>
              <a:t>Something to do while I wait</a:t>
            </a:r>
          </a:p>
          <a:p>
            <a:pPr>
              <a:buFontTx/>
              <a:buChar char="-"/>
            </a:pPr>
            <a:r>
              <a:rPr lang="en-US" dirty="0"/>
              <a:t>Supports to help me communicate with the doctor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C11DE-FCA7-185C-F892-72DD5CE6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2" y="710213"/>
            <a:ext cx="1422684" cy="2378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C18CE-76E1-B03D-F26D-1640F3C12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47" y="1899219"/>
            <a:ext cx="2516575" cy="2113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5C078-D882-7207-9F81-6615868A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2" y="4071470"/>
            <a:ext cx="2721368" cy="23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10381848" cy="4881563"/>
          </a:xfrm>
        </p:spPr>
        <p:txBody>
          <a:bodyPr>
            <a:normAutofit/>
          </a:bodyPr>
          <a:lstStyle/>
          <a:p>
            <a:r>
              <a:rPr lang="en-US" sz="2400" dirty="0"/>
              <a:t>The Freeman Center is in a big building. </a:t>
            </a:r>
          </a:p>
          <a:p>
            <a:r>
              <a:rPr lang="en-US" sz="2400" dirty="0"/>
              <a:t>First, we will need to park the car in the parking garage. </a:t>
            </a:r>
          </a:p>
          <a:p>
            <a:r>
              <a:rPr lang="en-US" sz="2400" dirty="0"/>
              <a:t>Then, we will need to use the bridge on the 2</a:t>
            </a:r>
            <a:r>
              <a:rPr lang="en-US" sz="2400" baseline="30000" dirty="0"/>
              <a:t>nd</a:t>
            </a:r>
            <a:r>
              <a:rPr lang="en-US" sz="2400" dirty="0"/>
              <a:t> floor to take me to the elevator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020A30-D24B-43E5-BF23-BD23A5AF3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556" y="2728563"/>
            <a:ext cx="2775308" cy="361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B0EE6-D3D4-4721-BDA3-4FD5428C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416" y="2728563"/>
            <a:ext cx="2888126" cy="3610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02515-02EB-48FD-8E1B-E32829B85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19" y="2728563"/>
            <a:ext cx="2825341" cy="3610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74B1BB-D44A-43A6-A3B5-63A2D9580C1A}"/>
              </a:ext>
            </a:extLst>
          </p:cNvPr>
          <p:cNvSpPr/>
          <p:nvPr/>
        </p:nvSpPr>
        <p:spPr>
          <a:xfrm>
            <a:off x="612544" y="3895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70F062-6C75-4726-BDB3-6CF42CE62415}"/>
              </a:ext>
            </a:extLst>
          </p:cNvPr>
          <p:cNvSpPr/>
          <p:nvPr/>
        </p:nvSpPr>
        <p:spPr>
          <a:xfrm>
            <a:off x="4407156" y="3895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17453-A23C-48D3-BEBA-D897C1C93DE2}"/>
              </a:ext>
            </a:extLst>
          </p:cNvPr>
          <p:cNvSpPr/>
          <p:nvPr/>
        </p:nvSpPr>
        <p:spPr>
          <a:xfrm>
            <a:off x="7890078" y="3895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041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10381848" cy="4881563"/>
          </a:xfrm>
        </p:spPr>
        <p:txBody>
          <a:bodyPr>
            <a:normAutofit/>
          </a:bodyPr>
          <a:lstStyle/>
          <a:p>
            <a:r>
              <a:rPr lang="en-US" sz="2400" dirty="0"/>
              <a:t>When I get to the elevator, I will push the Up Arrow button.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02515-02EB-48FD-8E1B-E32829B8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5" y="1490836"/>
            <a:ext cx="3970750" cy="507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ECDD1-61F7-4900-9CED-D12CD855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26" y="1906091"/>
            <a:ext cx="2299401" cy="4243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A024031-EB99-4E83-9C7C-D76AA400520E}"/>
              </a:ext>
            </a:extLst>
          </p:cNvPr>
          <p:cNvSpPr/>
          <p:nvPr/>
        </p:nvSpPr>
        <p:spPr>
          <a:xfrm>
            <a:off x="6810233" y="1733266"/>
            <a:ext cx="3166280" cy="2593074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10381848" cy="4881563"/>
          </a:xfrm>
        </p:spPr>
        <p:txBody>
          <a:bodyPr>
            <a:normAutofit/>
          </a:bodyPr>
          <a:lstStyle/>
          <a:p>
            <a:r>
              <a:rPr lang="en-US" sz="2400" dirty="0"/>
              <a:t>The Freeman Center office is on the 4</a:t>
            </a:r>
            <a:r>
              <a:rPr lang="en-US" sz="2400" baseline="30000" dirty="0"/>
              <a:t>th</a:t>
            </a:r>
            <a:r>
              <a:rPr lang="en-US" sz="2400" dirty="0"/>
              <a:t> floor. I will push the 4 button when I get in the elevator.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4D1CF-E7A1-4765-B8C2-3E64913D2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20" y="1412297"/>
            <a:ext cx="4858615" cy="53827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0E899-57F8-441C-B280-C94C8EEF30BD}"/>
              </a:ext>
            </a:extLst>
          </p:cNvPr>
          <p:cNvCxnSpPr/>
          <p:nvPr/>
        </p:nvCxnSpPr>
        <p:spPr>
          <a:xfrm flipH="1">
            <a:off x="8285018" y="4294909"/>
            <a:ext cx="2770909" cy="124691"/>
          </a:xfrm>
          <a:prstGeom prst="straightConnector1">
            <a:avLst/>
          </a:prstGeom>
          <a:ln w="1301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1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300" y="321253"/>
            <a:ext cx="3935413" cy="4881563"/>
          </a:xfrm>
        </p:spPr>
        <p:txBody>
          <a:bodyPr>
            <a:normAutofit/>
          </a:bodyPr>
          <a:lstStyle/>
          <a:p>
            <a:r>
              <a:rPr lang="en-US" sz="2400" dirty="0"/>
              <a:t>When I get to the 4</a:t>
            </a:r>
            <a:r>
              <a:rPr lang="en-US" sz="2400" baseline="30000" dirty="0"/>
              <a:t>th</a:t>
            </a:r>
            <a:r>
              <a:rPr lang="en-US" sz="2400" dirty="0"/>
              <a:t> floor, I will check in at the front desk.</a:t>
            </a:r>
          </a:p>
          <a:p>
            <a:r>
              <a:rPr lang="en-US" sz="2400" dirty="0"/>
              <a:t>I need to check in at this desk first. 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6981B-F017-45BB-900F-783D7686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7" y="1983797"/>
            <a:ext cx="4267200" cy="455295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A92D0CD-7492-4690-869B-775FF4B7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6663" y="1609725"/>
            <a:ext cx="3905250" cy="36290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D04110-F74E-4F6C-8A5A-E53AB381427C}"/>
              </a:ext>
            </a:extLst>
          </p:cNvPr>
          <p:cNvCxnSpPr/>
          <p:nvPr/>
        </p:nvCxnSpPr>
        <p:spPr>
          <a:xfrm flipV="1">
            <a:off x="2942035" y="2299855"/>
            <a:ext cx="3431056" cy="928254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14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5413" cy="53163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When I check in for the doctor, the nurse may ask me my name, my birthdate and if my body has been feeling well or sick lately. </a:t>
            </a:r>
          </a:p>
          <a:p>
            <a:endParaRPr lang="en-US" sz="2400" dirty="0"/>
          </a:p>
          <a:p>
            <a:r>
              <a:rPr lang="en-US" sz="2400" dirty="0"/>
              <a:t>If I need help in answering questions, I can ask a caregiver to come with me for extra support. </a:t>
            </a:r>
          </a:p>
          <a:p>
            <a:endParaRPr lang="en-US" sz="2400" dirty="0"/>
          </a:p>
          <a:p>
            <a:r>
              <a:rPr lang="en-US" sz="2400" dirty="0"/>
              <a:t>After I’m all checked in, it is time for me to go to the Freeman Center Waiting Room. The check in staff will tell me where to go. </a:t>
            </a:r>
          </a:p>
          <a:p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BEA574-0CD8-4DE4-8509-E2236FABD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593" y="987425"/>
            <a:ext cx="4663534" cy="52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D12E-4A12-4594-9D46-00D5F1D4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5564" y="988218"/>
            <a:ext cx="4239491" cy="4881563"/>
          </a:xfrm>
        </p:spPr>
        <p:txBody>
          <a:bodyPr>
            <a:normAutofit/>
          </a:bodyPr>
          <a:lstStyle/>
          <a:p>
            <a:r>
              <a:rPr lang="en-US" sz="2400" dirty="0"/>
              <a:t>Now that I’m all checked in, I will sit in the waiting room until the nurse says we are ready to go to the exam room.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97104-577E-4BD5-AB9E-AF00DBE2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88" y="829974"/>
            <a:ext cx="47244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657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Going to the doctor at the Freeman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to the doctor at the Freeman Center</dc:title>
  <dc:creator>Shackelford, Laura</dc:creator>
  <cp:lastModifiedBy>Shackelford, Laura</cp:lastModifiedBy>
  <cp:revision>7</cp:revision>
  <dcterms:created xsi:type="dcterms:W3CDTF">2023-04-18T12:09:49Z</dcterms:created>
  <dcterms:modified xsi:type="dcterms:W3CDTF">2023-09-26T17:19:46Z</dcterms:modified>
</cp:coreProperties>
</file>